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434" autoAdjust="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F53B3-053F-4937-9C59-971B1F79005D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FA797-A930-4D49-A89F-345CAC0CFF09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604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FA797-A930-4D49-A89F-345CAC0CFF09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7997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316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14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515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4378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9289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15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782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7675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0997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8741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593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48149-8D2F-483D-A707-9BCC9EB73937}" type="datetimeFigureOut">
              <a:rPr lang="id-ID" smtClean="0"/>
              <a:t>04/02/2020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C4BC6-34E4-4438-BA55-39793531711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255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63" y="1815921"/>
            <a:ext cx="3560727" cy="417819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09588" y="2600390"/>
            <a:ext cx="29017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ADE EKI NURHAKIM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7357" y="3198167"/>
            <a:ext cx="18662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10119702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89975" y="4384478"/>
            <a:ext cx="33409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TEKNIK INFORMATIKA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7357" y="3786701"/>
            <a:ext cx="21579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IF-2/SMT_3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21761" y="5023462"/>
            <a:ext cx="5569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dirty="0" smtClean="0">
                <a:latin typeface="Ninja Naruto" panose="02000000000000000000" pitchFamily="2" charset="0"/>
              </a:rPr>
              <a:t>UNIVERSITAS KOMPUTER INDONESIA</a:t>
            </a:r>
            <a:endParaRPr lang="id-ID" sz="2400" dirty="0">
              <a:latin typeface="Ninja Naruto" panose="02000000000000000000" pitchFamily="2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06" y="2909939"/>
            <a:ext cx="2017452" cy="20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4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860" y="1307069"/>
            <a:ext cx="6736440" cy="378739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1301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KALKULATOR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0369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709" y="1307068"/>
            <a:ext cx="6831690" cy="38409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835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WORK(PEKERJAAN)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0481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870" y="1463606"/>
            <a:ext cx="6475436" cy="364065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39112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CATATAN KEUANGAN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529" y="1531844"/>
            <a:ext cx="6475436" cy="364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48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307068"/>
            <a:ext cx="6846342" cy="384918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1968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 ABOUT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512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Live_mpeg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92425" y="1330325"/>
            <a:ext cx="6096000" cy="4572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763515"/>
            <a:ext cx="41500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Cara Menggunakan Aplikasi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66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Wawancar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8125" y="1143000"/>
            <a:ext cx="6096000" cy="4572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4526" y="681335"/>
            <a:ext cx="53783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Penilaian Aplikasi Menurut Mahasiswa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82824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3284" y="166002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Di negara seperti Finlandia, tulisan sambung tidak diajarkan lagi di sekolah. Siswa justru diajarkan mengetik.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 di Amerika Serikat, syarat bisa menulis dengan tulisan sambung sudah ditinggalkan. 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Sejak 2013, syarat tersebut tidak lagi menjadi standar utama. anak-anak di seluruh negara bagian AS </a:t>
            </a:r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sudah diwajibkan belajar menggunakan keyboard,</a:t>
            </a:r>
          </a:p>
          <a:p>
            <a:r>
              <a:rPr lang="id-ID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namun tidak dengan tulisan sambung. </a:t>
            </a:r>
            <a:endParaRPr lang="id-ID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49284" y="2140158"/>
            <a:ext cx="2262151" cy="22621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8620" y="2420274"/>
            <a:ext cx="2017452" cy="20174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1232" y="836430"/>
            <a:ext cx="2238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Latar Belakang</a:t>
            </a:r>
            <a:endParaRPr lang="id-ID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554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4237" y="1620630"/>
            <a:ext cx="492402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dirty="0" smtClean="0"/>
              <a:t>Coba ingat-ingat kapan terakhir kali Anda menulis tangan lebih dari 2 halaman kertas? Sudah sangat lama? </a:t>
            </a:r>
          </a:p>
          <a:p>
            <a:r>
              <a:rPr lang="id-ID" sz="2000" dirty="0" smtClean="0"/>
              <a:t>Tenang, karena kebanyakan orang Diluar sana mengalami hal yang serupa.</a:t>
            </a:r>
            <a:endParaRPr lang="id-ID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22" y="3251846"/>
            <a:ext cx="2983928" cy="19070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486" y="3361922"/>
            <a:ext cx="2190114" cy="17970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197193" y="1774518"/>
            <a:ext cx="56846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dirty="0" smtClean="0"/>
              <a:t>Coba ingat-ingat kapan terakhir kali Anda Copy Paste di google lebih dari 5 halaman? </a:t>
            </a:r>
          </a:p>
          <a:p>
            <a:r>
              <a:rPr lang="id-ID" sz="2000" dirty="0" smtClean="0"/>
              <a:t>Tenang, karena kebanyakan orang Diluar sana mengalami hal yang serupa.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605475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470" y="2134524"/>
            <a:ext cx="2017452" cy="20174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97862" y="3951921"/>
            <a:ext cx="26983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Memasukan Gambar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97862" y="1765192"/>
            <a:ext cx="333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Mudah dihapus dan tidak kotor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7862" y="2337821"/>
            <a:ext cx="41370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Mudah Menggunakan Karakter Tulisan</a:t>
            </a:r>
          </a:p>
        </p:txBody>
      </p:sp>
      <p:sp>
        <p:nvSpPr>
          <p:cNvPr id="9" name="Rectangle 8"/>
          <p:cNvSpPr/>
          <p:nvPr/>
        </p:nvSpPr>
        <p:spPr>
          <a:xfrm>
            <a:off x="5397862" y="2882696"/>
            <a:ext cx="2063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Pengaturan tulisan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97862" y="3388861"/>
            <a:ext cx="4149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Memperbesar atau Memperkecil tulisan</a:t>
            </a:r>
          </a:p>
        </p:txBody>
      </p:sp>
      <p:cxnSp>
        <p:nvCxnSpPr>
          <p:cNvPr id="12" name="Straight Arrow Connector 11"/>
          <p:cNvCxnSpPr>
            <a:stCxn id="3" idx="3"/>
            <a:endCxn id="7" idx="1"/>
          </p:cNvCxnSpPr>
          <p:nvPr/>
        </p:nvCxnSpPr>
        <p:spPr>
          <a:xfrm flipV="1">
            <a:off x="3637922" y="1949858"/>
            <a:ext cx="1759940" cy="1193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637922" y="2571750"/>
            <a:ext cx="1759940" cy="57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9" idx="1"/>
          </p:cNvCxnSpPr>
          <p:nvPr/>
        </p:nvCxnSpPr>
        <p:spPr>
          <a:xfrm flipV="1">
            <a:off x="3637922" y="3067362"/>
            <a:ext cx="1759940" cy="75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3"/>
          </p:cNvCxnSpPr>
          <p:nvPr/>
        </p:nvCxnSpPr>
        <p:spPr>
          <a:xfrm>
            <a:off x="3637922" y="3143250"/>
            <a:ext cx="1759940" cy="360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637922" y="3126313"/>
            <a:ext cx="1759940" cy="1005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1232" y="836430"/>
            <a:ext cx="2858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Kelebihan Mengetik</a:t>
            </a:r>
          </a:p>
        </p:txBody>
      </p:sp>
    </p:spTree>
    <p:extLst>
      <p:ext uri="{BB962C8B-B14F-4D97-AF65-F5344CB8AC3E}">
        <p14:creationId xmlns:p14="http://schemas.microsoft.com/office/powerpoint/2010/main" val="988448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920" y="191424"/>
            <a:ext cx="1904076" cy="19040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377" y="2551156"/>
            <a:ext cx="1981200" cy="198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255" y="2665666"/>
            <a:ext cx="1866690" cy="18666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26" y="3152165"/>
            <a:ext cx="1808990" cy="11561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604" y="2724338"/>
            <a:ext cx="1866662" cy="164266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0734" y="4405025"/>
            <a:ext cx="26983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Cape Banyak Catatan</a:t>
            </a:r>
          </a:p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Yang harus ditulis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0592" y="4327371"/>
            <a:ext cx="26983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Mengerjakan tugas SKS, karena lupa ada tugas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27978" y="4308329"/>
            <a:ext cx="26362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Menghitung Manual,</a:t>
            </a:r>
          </a:p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Karena tidak ada kalkulator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987100" y="4384283"/>
            <a:ext cx="31348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Boros, Karena Tidak Tahu Pengeluaran Uang</a:t>
            </a:r>
            <a:endParaRPr lang="id-ID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671989" y="2144644"/>
            <a:ext cx="3963388" cy="451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693278" y="2144644"/>
            <a:ext cx="1361557" cy="629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609928" y="2144645"/>
            <a:ext cx="4062062" cy="824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973199" y="2144644"/>
            <a:ext cx="720079" cy="521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91232" y="836430"/>
            <a:ext cx="280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Masalah Dan Solusi</a:t>
            </a:r>
            <a:endParaRPr lang="id-ID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538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89434" y="2598003"/>
            <a:ext cx="99691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MENGENAL APLIKASI DIGNOTE</a:t>
            </a:r>
            <a:endParaRPr lang="id-ID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3962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976" y="1307068"/>
            <a:ext cx="5706271" cy="38676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4" y="845403"/>
            <a:ext cx="1968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id-I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PENING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083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307068"/>
            <a:ext cx="6895145" cy="387662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3583" y="845403"/>
            <a:ext cx="22530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Menu Utama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729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525" y="2234790"/>
            <a:ext cx="3790950" cy="24741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2234791"/>
            <a:ext cx="3409950" cy="247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2234790"/>
            <a:ext cx="3372655" cy="25441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3584" y="845403"/>
            <a:ext cx="33016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id-ID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NOTE(CATATAN)</a:t>
            </a:r>
            <a:endParaRPr lang="id-I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8731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155</Words>
  <Application>Microsoft Office PowerPoint</Application>
  <PresentationFormat>Widescreen</PresentationFormat>
  <Paragraphs>38</Paragraphs>
  <Slides>15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Ninja Naruto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Kiw</dc:creator>
  <cp:lastModifiedBy>Kiw</cp:lastModifiedBy>
  <cp:revision>26</cp:revision>
  <dcterms:created xsi:type="dcterms:W3CDTF">2020-02-03T08:28:15Z</dcterms:created>
  <dcterms:modified xsi:type="dcterms:W3CDTF">2020-02-04T06:58:41Z</dcterms:modified>
</cp:coreProperties>
</file>

<file path=docProps/thumbnail.jpeg>
</file>